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69" r:id="rId56"/>
    <p:sldId id="331" r:id="rId57"/>
    <p:sldId id="332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7" r:id="rId92"/>
    <p:sldId id="368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ustomXml" Target="../customXml/item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5 December 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5 December 2024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12/7/2024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9E615E-B96B-B580-DB82-997B326DAB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3ED33-385D-E430-A90C-5ECA8FB9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F2080-812E-10EB-14ED-50D1AD80A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81EFD-C8D6-BE84-07F6-AE95E7784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1D442-1EDD-54D7-FA0F-68BDC78E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4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BAA12-2B31-F7B3-B1A0-B95C3ECEB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E07A81-34FB-5973-ED7A-E006FD2F90E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BC4EB-CC27-47E4-3445-5F185D75E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2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F0798-1CEB-2999-D94D-303218F0B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49E88-3C74-62FF-21E6-3D9F4EF5175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D0DF8-6E92-06B4-FD9A-8605E82AD5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EDF50-49DD-E9B6-0A55-32693167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A9B80-F493-08F4-46CB-E64D40C9B6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D475C-9A01-3738-6A4B-6226A492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6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DE8B0-E26C-A3F5-A95B-F11CB22C1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B9538E-83A6-3674-FC2E-CBBC34000A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30A7A-50C2-1163-1F13-8543CA5AECB8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142B9-150C-AD4E-1506-83775CF0B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0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A3B7-CE2D-99C8-3499-2ECFD3E50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13F716-6336-DA77-3497-CBDFA17277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95537-06A9-5F15-503E-4CCF95DFB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3E0A76-2DFF-A9FF-15E7-A1BF72B9407D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4258647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C0C4E-EB07-46EB-1D79-2122EFA0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1D7C0-664B-C56E-F94A-C04D57FD7E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96DE5-34DD-8876-4BE2-F4A6D5D8C2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770612-F1E5-AC29-8352-277F9D2D13BE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637358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A3D72-F591-4DC0-220B-E5DF44E9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CE2BD6-3C39-E695-39E4-1DEF5C8EF6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8A0DD-41D8-12C1-7910-17B749D50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66D520-648B-69F8-99AA-C40511BE5975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600908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60EC-64EF-C541-8A31-1F0F5443C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3645C-D39B-297C-6503-EFB1E6FD74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E8253-1E37-19EA-8B12-91733B332A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910EE3-3179-1567-A87E-C9E45ACE9AEB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64072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7D86-5564-CE48-A312-C64179E23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A3C1E-A64A-2878-D83E-475EFCE083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11CE7-8B94-B6BC-CC1A-0386FF126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AE8077-C068-266F-A825-246A0E0B54AA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64496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C3A1-F267-B5DB-C16F-49F3A0A1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F4AFF-4D06-70DE-6E1C-30E693C305A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7D7FC-6EF9-AB57-9060-7FB2579A3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1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6ABC9-BE1D-93B2-EE30-D0AA387E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AC4BF4-95BC-01EA-FC90-BF5DC8AF322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7E9F0-2C44-1A00-5021-B85D148B4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6A3A57-251C-DEAC-B224-C2257561D823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715197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B2369-841E-88A8-F03C-DFDC0B52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96B13-FF04-6F8B-D86D-6874AAC14D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AC006-7808-5DF7-C860-023D6B3F6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6450EE-F66F-994E-400C-E4621C2F2612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620076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FEDD4-FFF3-6537-8246-2FDCF8AD6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48B14-B9A9-F390-D0DC-B0D35F72B24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71A7A-B0E4-89F2-AE80-F3FD93E1A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55C5A3-458F-752F-64C4-393FBC50D849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737697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8812C-3ECC-4D19-FB88-0C898B53A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72E48-83B9-A1DA-8107-C6E7B01E8D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B095B-2305-0457-0E0B-E2A830C3A4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E48B1-F8E9-5D4C-1691-D427ED07CCEF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553262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FEF8F-501D-77F5-B954-E0123AFC9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D825A2-5AF6-07B8-B3A1-3EB7C13CCC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10C52-3D07-D9E2-58C6-1DF43A2E6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A96304-9065-7D87-14FA-254DDBF169F3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720096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E04F6-C446-38D2-7E84-BA6929FBC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F88E4-D1D2-AACA-D1D5-6F41CBD2C4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F3F7A-2A6E-8770-A054-237EFABC00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BB2F8C-7188-B21D-E86F-24A0993F6363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208900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7C7E-D519-EE7F-9F8F-A1E9BD2F1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09DFC9-D82F-A421-FEE2-152A6077DF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34947F-4547-CBBC-66C9-D3989CD1EF21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7397A-3AE5-5C43-2163-84AC714E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4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F8F41-84C9-076E-5EEC-50A5B9E44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0766E0-62E8-DFC0-6B6D-D5AAA1388E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A8C85-F496-476C-4C4D-1F31E7B91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70E635-206F-A16E-E42A-CAC52E13CCE2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65517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2CD0D-6247-ADD7-EAB4-0F8A852F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2D4D18-8471-6315-B356-C8F57A96F9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52F97-E077-19AD-14CA-C8B931E35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BE1DA1-8F0E-3F4D-1DAB-D91504F1DCB2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57923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38B46-C22C-DFF9-6FC5-5EECA815E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2A6666-77C4-0A23-4BBF-862B1323BA7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60AA6-99AE-2717-C486-6030A9F74E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7531"/>
          <a:stretch/>
        </p:blipFill>
        <p:spPr>
          <a:xfrm>
            <a:off x="0" y="0"/>
            <a:ext cx="12192000" cy="63908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2C2843-6F1B-F1F9-D449-723C5AF3FF5A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98699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99016-D054-CA74-2506-86CC50CF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4204FA-1C13-D3E2-6A3A-9C8628559D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F2E9A-3C88-992F-1E7A-9415CF82E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13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51B51-320C-D529-E6F5-EEFC79977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FC509-07FF-F9BE-2A66-FEB0794FAC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0B4EF0-9C0E-80FA-1EF3-1733014C8690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FBE42-F574-1761-408C-A45D6DFE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71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2B5C3-B45C-7A2F-C615-DCE3AAB2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01B0E-5B04-C95D-0E8B-4B240890A3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893F9-0599-D1EC-5457-7441C6F4C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0ADFC1-2C4F-A31B-B968-706A13AF1D0D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280523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9DBBB-1A8E-E7AB-C45C-600CC3AD0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CF060-E18D-1A11-CEDC-4E1FB24AB7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290282-660B-8399-D842-904E42AC3FD9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IT21194894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Krithiga</a:t>
            </a:r>
            <a:r>
              <a:rPr lang="en-US" sz="1800">
                <a:solidFill>
                  <a:schemeClr val="tx1"/>
                </a:solidFill>
              </a:rPr>
              <a:t>. D. Balakrishnan |   24-25J-146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508E5-CCA4-A0EC-A337-969094F03D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27"/>
          <a:stretch/>
        </p:blipFill>
        <p:spPr>
          <a:xfrm>
            <a:off x="0" y="0"/>
            <a:ext cx="12192000" cy="63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4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1CBBB-E684-36F8-85B2-CCA3DEEDC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08DE6C-7ADB-C74A-937D-D46D4124CE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10097-513E-015F-524D-7B78B2858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8AFA55-ED6E-5877-2461-B69F0AB02C3B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673679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74B73-0725-2274-2D72-DFAF2C70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899644-A931-8B0E-16F8-5BDFB6A3D7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E0CA5-F35A-1175-548D-5F906F5EA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FBC5D5-90F8-1470-5FB3-1B4F30AA3CFA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043405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36D3-68DD-C3DE-36DF-01417E49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CB6575-E3D5-9616-2D08-FFA3A41A3E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6291D-C73E-8590-93DD-771B92F657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5D29C8-8877-C497-9CB6-E58E44BFCDC3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532433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97D82-FA5D-D186-7C79-5D70F050F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20D5F4-F003-4ECA-F18B-D2BA7750245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95AC6-F88D-B0CE-A74C-BA2D0967F7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0BC0F2-2C43-F04C-CEDF-639EA0D5D638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594098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14605-8029-851F-05B4-B965D2482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D1F69-A67D-98BD-F852-E88C56194E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8E82D-A873-8D0B-E2AA-380D652F73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B2FFAD-DD93-28B0-FEE3-D49A2F5DFA00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73986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E5F45-C593-42E3-9358-8067C77FD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2D93FA-4B80-5B82-7046-B197AD32A6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703D1-000E-52BA-3E58-B0AD00C2C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B9F795-3FD8-7831-81A0-C0F0E13319C3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4029439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ABE46-7AE1-4A71-CE7B-966E20E90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011F3C-76E2-1F71-0182-23F61D3252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88DC2-14E9-EE99-EDC6-47FD5EC123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3277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345768-98FB-B2E6-790A-1E07F1F8C690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44967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BE188-0055-242D-7628-CD39E6486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EEA4-B50B-1BFD-692C-0A4161569F1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1D8F0-154B-D174-C7D9-27FDEAD0C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56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E718-BA9D-73FE-DC67-FCC7F375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2267F7-E0B8-18B5-B09A-92987CA24B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B316B-3FD8-CABC-EF64-88EC87EA2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3EE37F-1771-F5A5-273F-D1405A9DF68D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4188070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C40D8-2600-EDE7-0239-C9033DA62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84A0DC-7D9F-055E-F2B6-98576C18CEE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8A9EB-7149-AFDA-0A54-ED7F384EC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3F096D-20AA-8879-3DDD-0554C4AB0763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212002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C56B6-0D9C-8E33-C583-497823C5D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5ADAB-F3A7-6B47-F52B-1841ACAB25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D132E-81F1-2A7A-570F-EE9E576A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11D3F5-D6C1-6F36-7539-168AB4077024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186266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A6B9-0E5E-C307-EC87-769A8D353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4EE97-4DCE-2F0C-0EA7-8A799638C37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CE843-49A3-7C79-BBF4-E4EFEF323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FED664-43CF-43C1-3E14-881E04F7CC5E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786075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56AB7-E423-76B4-5648-CED2B9CC0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1CBA5-6DAC-5EC3-DCB0-94817B6B70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74C0C-D8A2-26BD-3675-22D33EFFF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CA0696-B4DB-2A17-0713-3AA2DF08F804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916990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327FC-E4E9-CBC2-9E67-7882EA827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67AF5D-F2FD-976A-8F77-44BC59AB875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4125B-568E-33EE-D0F2-FFB6CE0CD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310A2A-513D-B64D-3FF6-2537F7F0F0A8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531678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5DB85-0A58-AFE9-CF79-995A883A0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63CD5C-395A-767D-1BD3-65F071BBD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63376-38FE-E35A-823F-D9315B1E8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2A9A3A-925F-FA0C-2E0C-5A0B26F33F68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368479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829CC-C4AD-C7FC-7736-5E8E8778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8F21D-FFB7-7092-457C-FA01A1E88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0525A-E297-D9FF-8F3B-6AE9391AF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08C9FF-2286-85FF-C8E4-A4F7CDFBCA9F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467418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1DFC1-BDAB-23BC-22BD-76BAD5FD5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45D2DF-AD64-E805-EFC5-2EBEED7DBC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0AF7C-DFE1-E41D-C823-FE095B02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FAF96E-C632-4291-5D9B-ADC734E4515E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371413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24F06-5A57-A063-5F40-29A1181A6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2A4721-4586-7245-E8B1-A623118120E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AC809-AB0A-D7EA-0E49-B2866FECB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B1C6BE-C02C-69DA-76B9-CD5584E17A77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01458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B9B2-AFE6-7E25-C23B-96F022CB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6C6526-2540-818B-5B0E-E4B23724EF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0B6DD-1D35-8246-83C2-703FE38C89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70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83E72-2D8F-1EB4-03CF-1ED6BEB0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D996E-B4BD-E85D-AD74-05837731E5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260D-2242-E662-8CFD-F844F8035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30DCFA-84CF-96D3-DF0E-B7FECB96579B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901559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62D05-8D12-BAE6-4550-32E0AC106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ADBB30-C41D-653E-87ED-C034AA1E003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A7099-248D-8BE0-BDED-098BBE321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5F53E7-6EA1-ECA3-C1FD-D1CBA0B9BDD7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856341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F8A8E-25CB-0871-7902-BA51344E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B5EEF7-D0C9-BE90-4268-D070AEC2AF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43FEA-D17F-6EF5-2300-82A6CEF57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4666A5-A784-A58D-4D1B-96D2913280E6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090489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F3D7D-1C2E-801C-1975-9DBF6E750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FD51D1-E3CB-02A9-496E-439B580557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7972C3-26A1-8D88-366F-1ABBF7557C9D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IT21375514</a:t>
            </a:r>
            <a:r>
              <a:rPr lang="en-US" sz="1800">
                <a:solidFill>
                  <a:schemeClr val="tx1"/>
                </a:solidFill>
              </a:rPr>
              <a:t>   |   Sanjayan. C  |   24-25J-146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E7E38-BE54-8EF9-9701-2AF74F49C8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96"/>
          <a:stretch/>
        </p:blipFill>
        <p:spPr>
          <a:xfrm>
            <a:off x="0" y="0"/>
            <a:ext cx="12192000" cy="63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0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74ADF-0370-DFCC-418A-4157BB550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D2DDC0-D404-C2CD-8397-95A5F5C396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B17C1-2301-15BF-5E9B-79B5622D3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AA5BFC-E1EF-0D5D-103D-5EEBC7F60169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77268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CBBD1-8F71-CEB9-A683-2495F9C9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DEE998-5F0D-2B98-C898-88E561C946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0547-30E7-A58C-EDC7-6B1F9ABBB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EF100C-982C-FF90-8195-07203049247F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137547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878BC-7C3F-DF0A-FECF-33B6449B0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F6107-E4A6-C144-1239-6F9E9F9A83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F3E33-1DAD-3CFC-1397-3B3A7B64A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E0A6AF-4703-D434-F2D2-6667910AF560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800588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BCF7-1118-CD10-EF7D-0D3F0C1D0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F7BAAD-8FD0-9315-486C-C6F737E6198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61B8B-88D8-F2D8-66D3-A943F6A8E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517129-41EC-605D-57BF-7F594D7A03A3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768575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34B01-DA65-4469-0A07-2D0B4EC3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876B3-F563-31BD-E7F1-BA3294CABCE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3B181-03C2-C64F-4552-A64773C48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DB8584-4D55-760D-2FBD-397EE3767D97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4072255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6B276-EC6C-B6D5-C718-D8B85530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6606C4-F7C2-AC60-A07F-0D4A603D2D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B9666-C685-B65A-3B91-D2D2F1E4E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D7A065-1A2E-5F8E-B90E-8A47B3F7B4AC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80386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E7223-DF1E-00C2-C791-7FA9CE1F3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75AEB5-DD9B-6D93-D68F-5263AEC6C5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12BC6-F9FA-0BAD-3522-A50A6BD72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53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2D23-DB57-9E83-FF8E-222F680D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8231A-BAE9-345B-F854-B5AF00EAF5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71CEB-A618-FDAD-9DA6-BD30F11B2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83D596-62C0-6879-8209-A3677060B0E2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843300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568B6-BE6C-D8A4-05D4-6C2CDB8D2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40CD9F-66BD-24BE-AFDE-944ACF540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40A4F-6061-04F7-A06B-F44366942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65065B-116D-E6C0-D77D-A57CA81856F0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698705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F950B-79E4-EA5A-1B1C-A2D4B0DE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5D589C-8571-FE0F-5DA7-E573311B6F5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7AD74-2C31-8B2C-73D3-9633D975F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FE27F4-B613-A6CA-0019-F9651E761816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543881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F558-29E5-F23E-80DD-9B65DFFB9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402F81-E9A5-D3A8-8181-922266CF162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A8F6-FF5E-E74C-EC60-3935D6E72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A7F24A-BEAF-4800-B20A-63C4AD5B8172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468969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6B408-C3B0-3DD6-B125-27DE09BD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56967-82B4-F981-6FFE-57A02401E8C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A2579-81C9-3CE8-11DD-ACD163A55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7A992B-5586-3A1C-60FB-773C9A144B20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2063350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19525-3963-D96F-0322-9C82D51C6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3A0971-DF28-2BF0-CCE3-5EE7015C2F0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007FF-C45C-737A-CA54-9445B1BD0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D0E7B6-C63C-9584-C69A-5969262CFEF1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69554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DB723-5D23-03BA-CA0E-424750173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324285-80BC-DABF-7EBD-29704A16F3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2BA0A-C535-90AA-69C1-2715070DD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DB0CB8-6985-AB2F-A9A9-28A0525B5D1D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6298660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4DBE4-CF7F-2D14-1159-D5795A3F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ACB6D-CE36-4DE7-182B-7047C2E2554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94B5A-0B93-C769-FB2F-911D13637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246CE4-5D34-5A4E-BADE-EF092E6FF333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594824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16553-9917-AD82-9FFB-8D6665651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7532BD-BA8B-5313-35AF-F97F37A822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43647-BFBD-D424-B55A-7F7973202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148D19-1BB4-06FA-8A82-ACE295DC8A18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995572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E22C-A4CA-BF38-E427-E211776C4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76902-DDF7-2343-12EA-2BFCCF26A15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4E422-D299-19E3-0496-AC76AD255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5442EA-DEA2-AF78-D6D2-95A381240063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6912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BD7B5-613B-2ABB-6C18-06641F5EB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64DC24-EC3B-2C9E-B97C-3C8822EF6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975D0-645E-98BD-9311-77EF93A9F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855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48D19-CB0A-D5C8-2634-33ADC0EA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0355A-69BE-8CBD-19D7-B3883DA9D1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4CB5E-F05B-D652-18A2-84BDBA4B3520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IT21375682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Shandeep</a:t>
            </a:r>
            <a:r>
              <a:rPr lang="en-US">
                <a:solidFill>
                  <a:schemeClr val="tx1"/>
                </a:solidFill>
              </a:rPr>
              <a:t>. J 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9B3AC-97CD-6BAC-BF5B-B7844CBA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533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1151F-68B4-2E8D-6F14-E1E730EC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2314B-3F7A-698A-A8B0-99C86981C0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0B647-38AC-DA37-96DB-35FC884C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9E978E-DEB3-876C-9FF0-8C726ABFDB45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7170219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3E63E-58D2-D2FD-11C8-F78EEB9BD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29910-EF65-5DC7-C75F-2C69CFCD11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13ADD-E605-0C41-7420-E0DE76928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794E1B-5F2E-38A7-30EF-4072E23694A9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277538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F4240-3943-D3E9-59BC-D58C01C6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63DBE0-F63B-C831-504E-288A0693D4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49122-76FB-003A-72BE-3069EB26E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3488B7-6F2E-62C3-B1B4-5A8F90784D0C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6370821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7F018-EB25-2B14-6608-E981D1E60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671FA-C5B1-0AA1-7817-E04CAB82C3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26313-4152-7F4F-1832-3C38F6281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A3D266-A9EE-62DC-9C9A-01954EA6779F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1357210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E5407-59D2-0BCA-E875-094CA9A43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1378FE-8E19-2B94-3E18-D1F23F40FD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803A0-90FE-DD46-BEF1-A6CBA8A0F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A5BAD8-0A86-40B6-D7C0-473BABC1569A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8627687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704B1-7649-BB96-8C2B-A088B2F0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FA08D-6AF2-CC1B-E334-794B0413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A186F-138E-8818-1BE3-09C075F0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381A74-5D47-A238-E5A5-798B74594E7F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40758453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2F000-8866-73C7-D0CA-76819BB46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47EFA-F510-B714-62F4-91C50DB250D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FCB30-58F9-615D-315E-E974271E5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850DFE-BA93-9B5F-1883-4C5196FD2887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1061209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B894-7BE5-EFA4-9755-04F2291C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99AD2-7261-94DA-79EB-8AF35635355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A7064-32C6-E962-07E5-B1F018C4C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1B005A-114F-0062-71F7-9DB76B9FC249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6290659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CFCBC-ABDB-93B6-F775-D6E00A861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D4039-F247-2D94-09D3-33422F67BB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EB778-33BC-7A0E-D3BA-7EF5E33EE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0968AE-7F43-79E2-807F-3E0F4697CDC6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2349078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C6281-3172-DEF3-5682-41832307A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FA8179-4A5C-59B0-B040-0D00D069F8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9442F-86E8-0B7A-3183-3D25168EEC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53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5AF3E-40DD-BCB9-D2F5-1E5DFA9C9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6B420E-2E92-8F2A-049B-C785251008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E87BC-117F-DBE3-1E9D-53949C57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E3C4A5-32B6-360C-BB73-B8E8D3204102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12807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F5BDC-08BA-5CB5-3069-886E4F3C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0D89B0-6AF6-F575-2B67-2230B11642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AB5E8-E5B2-66AC-09AA-7BF295AD7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80DA41-69CC-60AD-46C8-220BB52A7BE8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32395445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5C45-97BB-964A-05C9-FD6D013C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CD45A0-5E7C-F7A6-18E6-B732F702A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87152-3FEF-5F2D-4C8B-61D8BE1FC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6976F0-615B-DC9F-AF9A-8F1A21F2BE86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9861361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17745-5F7C-C70E-0A7E-1E375CF66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AD3246-1391-643E-35BA-08901D3CDC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F4CFA-8C33-E4A7-099F-9D8EB34F9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0F9739-AD6C-1047-9B0F-E942FA849484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4155112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8742-E4BC-8142-FDEA-433FE7AC6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97A2B9-909A-5E45-C030-DF41686BC6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124EF-CF23-7A05-BE68-797E3A43D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A346A7-3629-2A37-F3D3-80C1520B4AB5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3149447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6B5CE-2CCA-086C-A6E5-58A36DCDC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CAEEC-52D1-B2E7-7A11-D7FD73613D7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D32A9-EDBF-38A0-39AB-91C7DBBD4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3DC20A-F159-B113-90A0-06F12061B2DF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6172898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0E605-7E13-1CFF-1581-82301DC6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FD9E3-4BE5-4423-C869-E81F8642F4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7E5A3-B38E-A5CD-1232-CE3FDC60F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EDD3F9-01E7-FF2D-E31C-566A900A1725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2284562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468A8-FC09-EB22-9680-85D48045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543F4-118C-247D-D934-492E2E6338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7E0BA-A411-B016-73BF-35BB9CAE5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55A08D-AD6F-A7F5-0746-45030D7933BC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5552454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62B85-C46A-4D5E-ED19-DCE6D60F2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061A4F-23F7-AFEF-A946-D7E034906B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8C894-F7D2-C880-FC29-732408C3E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E6E1D6-581D-B8F9-83E1-F1623B190EE3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7615564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AE098-AA10-7E6C-C211-EA98125E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98773-55E6-BA25-09C0-E7CF6B3D61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4726B-6FD1-383C-C4E0-DF85973B4ABB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5" name="Picture 4" descr="A diagram of a person holding a computer&#10;&#10;Description automatically generated">
            <a:extLst>
              <a:ext uri="{FF2B5EF4-FFF2-40B4-BE49-F238E27FC236}">
                <a16:creationId xmlns:a16="http://schemas.microsoft.com/office/drawing/2014/main" id="{572C600D-66DB-11AE-FA7F-9EB64C78A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" y="-17247"/>
            <a:ext cx="12186851" cy="63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0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5FDDD-FD13-00DD-A2C2-149445037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755D60-C950-C3BC-7039-0DDFEDC18F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F95DB-4A2B-FC57-0723-F2F566FEE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85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D8EB5-D8C7-47DA-04A6-8105B43F7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20C21-1AC9-DF31-8F0E-4D53C41003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F8DF5-CF51-3787-6EE1-7F0DE24FE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02916-5C7F-7E41-9247-FE96F45E00C9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</p:spTree>
    <p:extLst>
      <p:ext uri="{BB962C8B-B14F-4D97-AF65-F5344CB8AC3E}">
        <p14:creationId xmlns:p14="http://schemas.microsoft.com/office/powerpoint/2010/main" val="16601127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D1600-EFD1-2B87-BA95-B23021653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200FCC-2BFD-B871-28AC-73915B41D13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1E132-AE71-F4FC-7315-D7A51E14B9AC}"/>
              </a:ext>
            </a:extLst>
          </p:cNvPr>
          <p:cNvSpPr/>
          <p:nvPr/>
        </p:nvSpPr>
        <p:spPr>
          <a:xfrm>
            <a:off x="2687817" y="6461426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IT21361036</a:t>
            </a:r>
            <a:r>
              <a:rPr lang="en-US" sz="1800">
                <a:solidFill>
                  <a:schemeClr val="tx1"/>
                </a:solidFill>
              </a:rPr>
              <a:t>   |  </a:t>
            </a:r>
            <a:r>
              <a:rPr lang="en-US" sz="1800" err="1">
                <a:solidFill>
                  <a:schemeClr val="tx1"/>
                </a:solidFill>
              </a:rPr>
              <a:t>Saara</a:t>
            </a:r>
            <a:r>
              <a:rPr lang="en-US" sz="1800">
                <a:solidFill>
                  <a:schemeClr val="tx1"/>
                </a:solidFill>
              </a:rPr>
              <a:t> M.K.F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24-25J-146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CC83B-BB99-B0C2-6CA1-500054E8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240"/>
          <a:stretch/>
        </p:blipFill>
        <p:spPr>
          <a:xfrm>
            <a:off x="0" y="0"/>
            <a:ext cx="12192000" cy="63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355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C2A72-A3E5-379F-AA51-B2796BE7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01FA0D-B86C-3543-2CB4-705208041F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1" y="6549552"/>
            <a:ext cx="114299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/>
              <a:t>04/12/2024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87638-213F-D500-9CAD-5196454F9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333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75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3" ma:contentTypeDescription="Create a new document." ma:contentTypeScope="" ma:versionID="82e70f973760d71ce5f1e502bb013d03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4d1e6b93f11312e598310e1d6362e66b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6B432838-EEA4-43F9-88BB-9967326BC116}"/>
</file>

<file path=customXml/itemProps2.xml><?xml version="1.0" encoding="utf-8"?>
<ds:datastoreItem xmlns:ds="http://schemas.openxmlformats.org/officeDocument/2006/customXml" ds:itemID="{9D8FB6A0-BAA1-47EC-B350-1A3E86B3EEE7}"/>
</file>

<file path=customXml/itemProps3.xml><?xml version="1.0" encoding="utf-8"?>
<ds:datastoreItem xmlns:ds="http://schemas.openxmlformats.org/officeDocument/2006/customXml" ds:itemID="{C81AFE10-C742-41D4-B638-B2962ED1A49D}"/>
</file>

<file path=docProps/app.xml><?xml version="1.0" encoding="utf-8"?>
<Properties xmlns="http://schemas.openxmlformats.org/officeDocument/2006/extended-properties" xmlns:vt="http://schemas.openxmlformats.org/officeDocument/2006/docPropsVTypes">
  <Template>Proposal prsentation stuct</Template>
  <TotalTime>1</TotalTime>
  <Words>739</Words>
  <Application>Microsoft Office PowerPoint</Application>
  <PresentationFormat>Widescreen</PresentationFormat>
  <Paragraphs>170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Adobe Devanagari</vt:lpstr>
      <vt:lpstr>Arial</vt:lpstr>
      <vt:lpstr>Calibri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Krithiga Balakrishnan</dc:creator>
  <cp:lastModifiedBy>Balakrishnan K.D it21194894</cp:lastModifiedBy>
  <cp:revision>2</cp:revision>
  <dcterms:created xsi:type="dcterms:W3CDTF">2024-08-05T08:48:32Z</dcterms:created>
  <dcterms:modified xsi:type="dcterms:W3CDTF">2024-12-07T15:49:26Z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